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66" r:id="rId2"/>
    <p:sldId id="267" r:id="rId3"/>
    <p:sldId id="264" r:id="rId4"/>
    <p:sldId id="265" r:id="rId5"/>
    <p:sldId id="268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30D5274-7F24-4594-838B-C85D9B3E0822}" type="datetimeFigureOut">
              <a:rPr lang="en-US"/>
              <a:pPr>
                <a:defRPr/>
              </a:pPr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113DCC1-258E-4B35-9D6C-B4A1DA1175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4935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7D4BC-D057-45A4-BC14-F9C63514AD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5807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F0740-F9EF-45B8-B563-248B54B33C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1686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C8C18-B2B2-4E07-8483-5624F40E0D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7714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59547-DD45-4067-855E-BA17A23166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1813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386E3-E2A4-4EEB-B8B5-C22B55F93B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3707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72E33-8045-4253-9838-4399DF7FD9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7126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6269B-3FC2-4A1C-999E-7DFCB962AA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728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2F6AA-D0C4-4816-AAF9-3664C71F7B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4903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84D24-3972-4DD3-A5B8-65386C4182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5422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7155C-4301-463F-B6B7-48E932FA16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1714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442A7-F12A-42C4-ACE0-AD37187488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2362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u="none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u="none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84FCC1D-5E90-476C-B134-BEF17F4079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76200"/>
            <a:ext cx="9144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4000" u="none" kern="0" smtClean="0">
                <a:solidFill>
                  <a:schemeClr val="folHlink"/>
                </a:solidFill>
              </a:rPr>
              <a:t>Me llamo _______	Clase 701</a:t>
            </a:r>
            <a:br>
              <a:rPr lang="en-US" altLang="en-US" sz="4000" u="none" kern="0" smtClean="0">
                <a:solidFill>
                  <a:schemeClr val="folHlink"/>
                </a:solidFill>
              </a:rPr>
            </a:br>
            <a:r>
              <a:rPr lang="en-US" altLang="en-US" sz="4000" u="none" kern="0" smtClean="0">
                <a:solidFill>
                  <a:schemeClr val="folHlink"/>
                </a:solidFill>
              </a:rPr>
              <a:t>La fecha es el 3 de </a:t>
            </a:r>
            <a:r>
              <a:rPr lang="en-US" altLang="en-US" sz="4000" u="none" kern="0" dirty="0" err="1" smtClean="0">
                <a:solidFill>
                  <a:schemeClr val="folHlink"/>
                </a:solidFill>
              </a:rPr>
              <a:t>octubre</a:t>
            </a:r>
            <a:r>
              <a:rPr lang="en-US" altLang="en-US" sz="4000" u="none" kern="0" dirty="0" smtClean="0">
                <a:solidFill>
                  <a:schemeClr val="folHlink"/>
                </a:solidFill>
              </a:rPr>
              <a:t> del 2017</a:t>
            </a:r>
            <a:endParaRPr lang="en-US" altLang="en-US" sz="4000" u="none" kern="0" dirty="0" smtClean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1371600"/>
            <a:ext cx="8839200" cy="5029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u="none" kern="0" smtClean="0">
                <a:solidFill>
                  <a:srgbClr val="FF0000"/>
                </a:solidFill>
              </a:rPr>
              <a:t>Propósito # 8: </a:t>
            </a:r>
            <a:r>
              <a:rPr lang="es-ES_tradnl" altLang="en-US" sz="2800" u="none" kern="0" smtClean="0"/>
              <a:t>¿Cómo practicamos para la Prueba del Repaso B?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i="1" u="none" kern="0" smtClean="0">
                <a:solidFill>
                  <a:srgbClr val="92D050"/>
                </a:solidFill>
              </a:rPr>
              <a:t>L.O: to recall question words and review –AR verbs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u="none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s-ES_tradnl" altLang="en-US" sz="2800" u="none" kern="0" smtClean="0"/>
              <a:t>Complete with the correct form of the verb: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smtClean="0"/>
              <a:t>Los chicos no ________ para el examen. (estudiar)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smtClean="0"/>
              <a:t>Marcos ________ una prueba. (tomar)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smtClean="0"/>
              <a:t>Yo _________ muchos lápices. (comprar)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smtClean="0"/>
              <a:t>Nosotros no __________ italiano. (hablar)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smtClean="0"/>
              <a:t>Tú __________ el programa de televisión. (mirar)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smtClean="0"/>
              <a:t> ¿____________ ustedes al profesor? (escuchar)</a:t>
            </a:r>
            <a:endParaRPr lang="es-ES_tradnl" altLang="en-US" sz="2800" u="none" kern="0" dirty="0" smtClean="0"/>
          </a:p>
        </p:txBody>
      </p:sp>
    </p:spTree>
    <p:extLst>
      <p:ext uri="{BB962C8B-B14F-4D97-AF65-F5344CB8AC3E}">
        <p14:creationId xmlns:p14="http://schemas.microsoft.com/office/powerpoint/2010/main" val="223119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-46038"/>
            <a:ext cx="8229600" cy="9604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u="none" kern="0" smtClean="0">
                <a:solidFill>
                  <a:srgbClr val="FF0000"/>
                </a:solidFill>
              </a:rPr>
              <a:t>Ejercicios</a:t>
            </a:r>
            <a:endParaRPr lang="en-US" altLang="en-US" u="none" kern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914400"/>
            <a:ext cx="8763000" cy="57150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300" b="1" u="none" kern="0" smtClean="0">
                <a:solidFill>
                  <a:srgbClr val="00B050"/>
                </a:solidFill>
              </a:rPr>
              <a:t>I- </a:t>
            </a:r>
            <a:r>
              <a:rPr lang="en-US" altLang="en-US" sz="2300" b="1" i="1" u="none" kern="0" smtClean="0">
                <a:solidFill>
                  <a:srgbClr val="FF0000"/>
                </a:solidFill>
              </a:rPr>
              <a:t>Identifica el lugar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300" u="none" kern="0" smtClean="0"/>
              <a:t>Donde los alumnos compran sus materiales escolares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n-US" altLang="en-US" sz="2300" u="none" kern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300" u="none" kern="0" smtClean="0"/>
              <a:t>Donde los alumnos toman el almuerzo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n-US" altLang="en-US" sz="2300" u="none" kern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300" u="none" kern="0" smtClean="0"/>
              <a:t>Donde los alumnos compran la ropa que necesitan para la escuela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n-US" altLang="en-US" sz="2300" u="none" kern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300" u="none" kern="0" smtClean="0"/>
              <a:t>Adonde tienen que ir los alumnos para pagar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n-US" altLang="en-US" sz="2300" u="none" kern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300" u="none" kern="0" smtClean="0"/>
              <a:t>Lo que usan los alumnos para llevar sus libros y materiales escolares a la escuela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n-US" altLang="en-US" sz="2300" u="none" kern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300" u="none" kern="0" smtClean="0"/>
              <a:t>Lo que usan los alumnos para tomar apuntes en clase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n-US" altLang="en-US" sz="2300" u="none" kern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300" b="1" u="none" kern="0" smtClean="0">
                <a:solidFill>
                  <a:srgbClr val="00B050"/>
                </a:solidFill>
              </a:rPr>
              <a:t>II- </a:t>
            </a:r>
            <a:r>
              <a:rPr lang="en-US" altLang="en-US" sz="2300" b="1" i="1" u="none" kern="0" smtClean="0">
                <a:solidFill>
                  <a:srgbClr val="FF0000"/>
                </a:solidFill>
              </a:rPr>
              <a:t>Write the name of five colors.</a:t>
            </a:r>
            <a:endParaRPr lang="en-US" altLang="en-US" sz="2300" b="1" i="1" u="none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848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Repaso</a:t>
            </a:r>
            <a:r>
              <a:rPr lang="en-US" alt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Gramatical</a:t>
            </a:r>
            <a:r>
              <a:rPr lang="en-US" alt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Palabras </a:t>
            </a:r>
            <a:r>
              <a:rPr lang="en-US" alt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Interrogativas</a:t>
            </a:r>
            <a:endParaRPr lang="en-US" alt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76200" y="1722438"/>
            <a:ext cx="89916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Para poder hacer preguntas necesitamos las PALABRAS INTERROGATIVAS. </a:t>
            </a:r>
            <a:r>
              <a:rPr lang="en-US" altLang="en-US" i="1" smtClean="0"/>
              <a:t>(In order to answer questions, we need interrogative words.)</a:t>
            </a:r>
          </a:p>
          <a:p>
            <a:pPr eaLnBrk="1" hangingPunct="1"/>
            <a:r>
              <a:rPr lang="en-US" altLang="en-US" smtClean="0"/>
              <a:t>En español, siempre debemos usar </a:t>
            </a:r>
            <a:r>
              <a:rPr lang="en-US" altLang="en-US" b="1" smtClean="0">
                <a:solidFill>
                  <a:srgbClr val="0070C0"/>
                </a:solidFill>
              </a:rPr>
              <a:t>2</a:t>
            </a:r>
            <a:r>
              <a:rPr lang="en-US" altLang="en-US" smtClean="0"/>
              <a:t> </a:t>
            </a:r>
            <a:r>
              <a:rPr lang="en-US" altLang="en-US" u="sng" smtClean="0"/>
              <a:t>signos de interrogacion</a:t>
            </a:r>
            <a:r>
              <a:rPr lang="en-US" altLang="en-US" smtClean="0"/>
              <a:t>. </a:t>
            </a:r>
            <a:r>
              <a:rPr lang="en-US" altLang="en-US" i="1" smtClean="0"/>
              <a:t>(In Spanish, we must always use </a:t>
            </a:r>
            <a:r>
              <a:rPr lang="en-US" altLang="en-US" b="1" i="1" smtClean="0"/>
              <a:t>2</a:t>
            </a:r>
            <a:r>
              <a:rPr lang="en-US" altLang="en-US" i="1" smtClean="0"/>
              <a:t> </a:t>
            </a:r>
            <a:r>
              <a:rPr lang="en-US" altLang="en-US" i="1" u="sng" smtClean="0"/>
              <a:t>question marks</a:t>
            </a:r>
            <a:r>
              <a:rPr lang="en-US" altLang="en-US" i="1" smtClean="0"/>
              <a:t>)</a:t>
            </a:r>
            <a:endParaRPr lang="en-US" altLang="en-US" smtClean="0"/>
          </a:p>
        </p:txBody>
      </p:sp>
      <p:pic>
        <p:nvPicPr>
          <p:cNvPr id="7172" name="Picture 5" descr="http://4.bp.blogspot.com/-HblgNJbhyF4/VV40lhipFkI/AAAAAAAADls/4q2MqHYPPG0/s1600/interrogac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57800"/>
            <a:ext cx="202882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7" descr="http://4.bp.blogspot.com/-s1-Wo_EefwU/VF4BuQ-HawI/AAAAAAAACtA/GA5UAgp3sC0/s1600/INTERROGAC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462588"/>
            <a:ext cx="1595438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9" descr="http://4.bp.blogspot.com/-aMHT6enrWB8/UmbaQqVdI0I/AAAAAAAAAYo/eSHoNaMcr9s/s1600/signo+de+interrogacion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4" t="11555" b="19797"/>
          <a:stretch>
            <a:fillRect/>
          </a:stretch>
        </p:blipFill>
        <p:spPr bwMode="auto">
          <a:xfrm>
            <a:off x="5181600" y="5257800"/>
            <a:ext cx="1614488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11" descr="http://2.bp.blogspot.com/-f0XHahx66vU/VN1Y_4yrVcI/AAAAAAAArZQ/csCJ5uMc9L4/s1600/signos.interrogacio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229225"/>
            <a:ext cx="1619250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12113">
            <a:off x="6567488" y="158750"/>
            <a:ext cx="2459037" cy="258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16" descr="http://static9.depositphotos.com/1571321/1194/v/950/depositphotos_11943048-Question-mark-symbol-with-ancient-drawing.-Vector-illustra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62686">
            <a:off x="4730750" y="2136775"/>
            <a:ext cx="2117725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pPr algn="l"/>
            <a:r>
              <a:rPr lang="en-US" altLang="en-US" smtClean="0">
                <a:solidFill>
                  <a:srgbClr val="FF0000"/>
                </a:solidFill>
              </a:rPr>
              <a:t>Palabras Interrogativas</a:t>
            </a:r>
            <a:br>
              <a:rPr lang="en-US" altLang="en-US" smtClean="0">
                <a:solidFill>
                  <a:srgbClr val="FF0000"/>
                </a:solidFill>
              </a:rPr>
            </a:br>
            <a:r>
              <a:rPr lang="en-US" altLang="en-US" sz="3200" i="1" smtClean="0">
                <a:solidFill>
                  <a:srgbClr val="FF0000"/>
                </a:solidFill>
              </a:rPr>
              <a:t>(Question words)</a:t>
            </a:r>
            <a:endParaRPr lang="en-US" altLang="en-US" smtClean="0">
              <a:solidFill>
                <a:srgbClr val="FF0000"/>
              </a:solidFill>
            </a:endParaRPr>
          </a:p>
        </p:txBody>
      </p:sp>
      <p:sp>
        <p:nvSpPr>
          <p:cNvPr id="8197" name="Content Placeholder 2"/>
          <p:cNvSpPr>
            <a:spLocks noGrp="1"/>
          </p:cNvSpPr>
          <p:nvPr>
            <p:ph idx="1"/>
          </p:nvPr>
        </p:nvSpPr>
        <p:spPr>
          <a:xfrm>
            <a:off x="-76200" y="1265238"/>
            <a:ext cx="4419600" cy="4525962"/>
          </a:xfrm>
        </p:spPr>
        <p:txBody>
          <a:bodyPr/>
          <a:lstStyle/>
          <a:p>
            <a:r>
              <a:rPr lang="es-ES_tradnl" altLang="en-US" sz="2800" smtClean="0"/>
              <a:t>¿Quién(es)…?                    </a:t>
            </a:r>
          </a:p>
          <a:p>
            <a:r>
              <a:rPr lang="es-ES_tradnl" altLang="en-US" sz="2800" smtClean="0"/>
              <a:t>¿Qué…?</a:t>
            </a:r>
          </a:p>
          <a:p>
            <a:r>
              <a:rPr lang="es-ES_tradnl" altLang="en-US" sz="2800" smtClean="0"/>
              <a:t>¿Cuándo…?</a:t>
            </a:r>
          </a:p>
          <a:p>
            <a:r>
              <a:rPr lang="es-ES_tradnl" altLang="en-US" sz="2800" smtClean="0"/>
              <a:t>¿Dónde…?</a:t>
            </a:r>
          </a:p>
          <a:p>
            <a:r>
              <a:rPr lang="es-ES_tradnl" altLang="en-US" sz="2800" smtClean="0"/>
              <a:t>¿A dónde…?</a:t>
            </a:r>
          </a:p>
          <a:p>
            <a:r>
              <a:rPr lang="es-ES_tradnl" altLang="en-US" sz="2800" smtClean="0"/>
              <a:t>¿Cómo…?</a:t>
            </a:r>
          </a:p>
          <a:p>
            <a:r>
              <a:rPr lang="es-ES_tradnl" altLang="en-US" sz="2800" smtClean="0"/>
              <a:t>¿Por qué…?</a:t>
            </a:r>
          </a:p>
          <a:p>
            <a:r>
              <a:rPr lang="es-ES_tradnl" altLang="en-US" sz="2800" smtClean="0"/>
              <a:t>¿Para qué…?</a:t>
            </a:r>
          </a:p>
          <a:p>
            <a:r>
              <a:rPr lang="es-ES_tradnl" altLang="en-US" sz="2800" smtClean="0"/>
              <a:t>¿Cuál(es)…?</a:t>
            </a:r>
          </a:p>
          <a:p>
            <a:r>
              <a:rPr lang="es-ES_tradnl" altLang="en-US" sz="2800" smtClean="0"/>
              <a:t>¿Cuánto(s)…?</a:t>
            </a:r>
          </a:p>
          <a:p>
            <a:r>
              <a:rPr lang="es-ES_tradnl" altLang="en-US" sz="2800" smtClean="0"/>
              <a:t>¿Cuánta(s)…?</a:t>
            </a:r>
          </a:p>
          <a:p>
            <a:endParaRPr lang="es-ES_tradnl" altLang="en-US" sz="2800" smtClean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743200" y="1290638"/>
            <a:ext cx="32004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>
                <a:solidFill>
                  <a:srgbClr val="0000FF"/>
                </a:solidFill>
                <a:latin typeface="Verdana" pitchFamily="34" charset="0"/>
              </a:rPr>
              <a:t>Who…?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828800" y="1828800"/>
            <a:ext cx="32004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>
                <a:solidFill>
                  <a:srgbClr val="0000FF"/>
                </a:solidFill>
                <a:latin typeface="Verdana" pitchFamily="34" charset="0"/>
              </a:rPr>
              <a:t>What…?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362200" y="2286000"/>
            <a:ext cx="32004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>
                <a:solidFill>
                  <a:srgbClr val="0000FF"/>
                </a:solidFill>
                <a:latin typeface="Verdana" pitchFamily="34" charset="0"/>
              </a:rPr>
              <a:t>When…?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133600" y="2835275"/>
            <a:ext cx="32004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>
                <a:solidFill>
                  <a:srgbClr val="0000FF"/>
                </a:solidFill>
                <a:latin typeface="Verdana" pitchFamily="34" charset="0"/>
              </a:rPr>
              <a:t>Where…?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514600" y="3352800"/>
            <a:ext cx="32004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>
                <a:solidFill>
                  <a:srgbClr val="0000FF"/>
                </a:solidFill>
                <a:latin typeface="Verdana" pitchFamily="34" charset="0"/>
              </a:rPr>
              <a:t>To where…?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168525" y="3881438"/>
            <a:ext cx="32004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>
                <a:solidFill>
                  <a:srgbClr val="0000FF"/>
                </a:solidFill>
                <a:latin typeface="Verdana" pitchFamily="34" charset="0"/>
              </a:rPr>
              <a:t>How …?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73325" y="4343400"/>
            <a:ext cx="5173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>
                <a:solidFill>
                  <a:srgbClr val="0000FF"/>
                </a:solidFill>
                <a:latin typeface="Verdana" pitchFamily="34" charset="0"/>
              </a:rPr>
              <a:t>Why…? </a:t>
            </a:r>
            <a:r>
              <a:rPr lang="es-ES_tradnl" altLang="en-US" sz="2400" u="none">
                <a:solidFill>
                  <a:srgbClr val="0000FF"/>
                </a:solidFill>
                <a:latin typeface="Verdana" pitchFamily="34" charset="0"/>
              </a:rPr>
              <a:t>(for what reason)</a:t>
            </a:r>
            <a:endParaRPr lang="es-ES_tradnl" altLang="en-US" sz="2400" b="1" u="none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646363" y="4872038"/>
            <a:ext cx="4668837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>
                <a:solidFill>
                  <a:srgbClr val="0000FF"/>
                </a:solidFill>
                <a:latin typeface="Verdana" pitchFamily="34" charset="0"/>
              </a:rPr>
              <a:t>Why…? </a:t>
            </a:r>
            <a:r>
              <a:rPr lang="es-ES_tradnl" altLang="en-US" sz="2400" u="none">
                <a:solidFill>
                  <a:srgbClr val="0000FF"/>
                </a:solidFill>
                <a:latin typeface="Verdana" pitchFamily="34" charset="0"/>
              </a:rPr>
              <a:t>(for what purpose)</a:t>
            </a:r>
            <a:endParaRPr lang="es-ES_tradnl" altLang="en-US" sz="2400" b="1" u="none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473325" y="5405438"/>
            <a:ext cx="32004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>
                <a:solidFill>
                  <a:srgbClr val="0000FF"/>
                </a:solidFill>
                <a:latin typeface="Verdana" pitchFamily="34" charset="0"/>
              </a:rPr>
              <a:t>Which…?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805113" y="6096000"/>
            <a:ext cx="37687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>
                <a:solidFill>
                  <a:srgbClr val="0000FF"/>
                </a:solidFill>
                <a:latin typeface="Verdana" pitchFamily="34" charset="0"/>
              </a:rPr>
              <a:t>How many/ much…?</a:t>
            </a:r>
          </a:p>
        </p:txBody>
      </p:sp>
      <p:pic>
        <p:nvPicPr>
          <p:cNvPr id="8208" name="Picture 14" descr="http://images.wikia.com/logocreation/es/images/1/16/Signos_de_interrogaci%C3%B3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4242">
            <a:off x="6430963" y="3860800"/>
            <a:ext cx="2946400" cy="294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457200"/>
            <a:ext cx="87630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b="1" u="none" kern="0" dirty="0" smtClean="0">
                <a:solidFill>
                  <a:srgbClr val="00B050"/>
                </a:solidFill>
              </a:rPr>
              <a:t>III- </a:t>
            </a:r>
            <a:r>
              <a:rPr lang="es-ES_tradnl" altLang="en-US" sz="2800" u="none" kern="0" dirty="0" smtClean="0">
                <a:solidFill>
                  <a:srgbClr val="FF0000"/>
                </a:solidFill>
              </a:rPr>
              <a:t>Copia y completa con la forma correcta del verbo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dirty="0" smtClean="0"/>
              <a:t>Nosotros _________ español en la escuela. </a:t>
            </a:r>
            <a:r>
              <a:rPr lang="es-ES_tradnl" altLang="en-US" sz="2800" i="1" u="none" kern="0" dirty="0" smtClean="0"/>
              <a:t>(estudiar)</a:t>
            </a:r>
            <a:endParaRPr lang="es-ES_tradnl" altLang="en-US" sz="2800" u="none" kern="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dirty="0" smtClean="0"/>
              <a:t>Nosotros _________ atención cuando el profesor _______. </a:t>
            </a:r>
            <a:r>
              <a:rPr lang="es-ES_tradnl" altLang="en-US" sz="2800" i="1" u="none" kern="0" dirty="0" smtClean="0"/>
              <a:t>(prestar, hablar)</a:t>
            </a:r>
            <a:endParaRPr lang="es-ES_tradnl" altLang="en-US" sz="2800" u="none" kern="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dirty="0" smtClean="0"/>
              <a:t>Nosotros ________ mucho en la clase de español. </a:t>
            </a:r>
            <a:r>
              <a:rPr lang="es-ES_tradnl" altLang="en-US" sz="2800" i="1" u="none" kern="0" dirty="0" smtClean="0"/>
              <a:t>(hablar)</a:t>
            </a:r>
            <a:endParaRPr lang="es-ES_tradnl" altLang="en-US" sz="2800" u="none" kern="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dirty="0" smtClean="0"/>
              <a:t>Yo _______ muchos apuntes. </a:t>
            </a:r>
            <a:r>
              <a:rPr lang="es-ES_tradnl" altLang="en-US" sz="2800" i="1" u="none" kern="0" dirty="0" smtClean="0"/>
              <a:t>(tomar)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dirty="0" smtClean="0"/>
              <a:t>El profesor _______ un examen y los alumnos __________ el examen. </a:t>
            </a:r>
            <a:r>
              <a:rPr lang="es-ES_tradnl" altLang="en-US" sz="2800" i="1" u="none" kern="0" dirty="0" smtClean="0"/>
              <a:t>(dar, tomar)</a:t>
            </a:r>
            <a:endParaRPr lang="es-ES_tradnl" altLang="en-US" sz="2800" u="none" kern="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dirty="0" smtClean="0"/>
              <a:t>¿___________ ustedes español? </a:t>
            </a:r>
            <a:r>
              <a:rPr lang="es-ES_tradnl" altLang="en-US" sz="2800" i="1" u="none" kern="0" dirty="0" smtClean="0"/>
              <a:t>(estudiar)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dirty="0" smtClean="0"/>
              <a:t>¿Cuantos cursos _________ (tú) y cuantos __________ tus amigos? </a:t>
            </a:r>
            <a:r>
              <a:rPr lang="es-ES_tradnl" altLang="en-US" sz="2800" i="1" u="none" kern="0" dirty="0" smtClean="0"/>
              <a:t>(tomar, tomar)</a:t>
            </a:r>
            <a:endParaRPr lang="es-ES_tradnl" altLang="en-US" sz="2800" u="none" kern="0" dirty="0" smtClean="0"/>
          </a:p>
        </p:txBody>
      </p:sp>
    </p:spTree>
    <p:extLst>
      <p:ext uri="{BB962C8B-B14F-4D97-AF65-F5344CB8AC3E}">
        <p14:creationId xmlns:p14="http://schemas.microsoft.com/office/powerpoint/2010/main" val="97974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Tarea # 8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eaLnBrk="1" hangingPunct="1"/>
            <a:r>
              <a:rPr lang="en-US" altLang="en-US" smtClean="0"/>
              <a:t>Completa la hoja PALABRAS INTERROGATIVAS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5142</TotalTime>
  <Words>385</Words>
  <Application>Microsoft Office PowerPoint</Application>
  <PresentationFormat>On-screen Show (4:3)</PresentationFormat>
  <Paragraphs>61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PowerPoint Presentation</vt:lpstr>
      <vt:lpstr>PowerPoint Presentation</vt:lpstr>
      <vt:lpstr>Repaso Gramatical: Palabras Interrogativas</vt:lpstr>
      <vt:lpstr>Palabras Interrogativas (Question words)</vt:lpstr>
      <vt:lpstr>PowerPoint Presentation</vt:lpstr>
      <vt:lpstr>Tarea # 8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6 nh/il La fecha es 10 de febrero del 2011</dc:title>
  <dc:creator>Helen Zumaeta</dc:creator>
  <cp:lastModifiedBy>Helen Zumaeta</cp:lastModifiedBy>
  <cp:revision>32</cp:revision>
  <cp:lastPrinted>2014-09-22T17:39:50Z</cp:lastPrinted>
  <dcterms:created xsi:type="dcterms:W3CDTF">2011-02-10T16:24:21Z</dcterms:created>
  <dcterms:modified xsi:type="dcterms:W3CDTF">2017-10-03T14:36:38Z</dcterms:modified>
</cp:coreProperties>
</file>